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11750" cy="2916238"/>
  <p:notesSz cx="6858000" cy="9144000"/>
  <p:embeddedFontLst>
    <p:embeddedFont>
      <p:font typeface="Lato" panose="020B060402020202020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QSdt+/UBQnhZ5Lq6OP9Qkh+k4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85800"/>
            <a:ext cx="6010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85800"/>
            <a:ext cx="6010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351434" y="155263"/>
            <a:ext cx="4408884" cy="56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351434" y="776313"/>
            <a:ext cx="4408884" cy="185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51434" y="155263"/>
            <a:ext cx="4408884" cy="56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1630713" y="-502965"/>
            <a:ext cx="1850326" cy="440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2973519" y="839842"/>
            <a:ext cx="2471377" cy="110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737128" y="-230431"/>
            <a:ext cx="2471377" cy="324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638969" y="477265"/>
            <a:ext cx="3833813" cy="101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1"/>
              <a:buFont typeface="Calibri"/>
              <a:buNone/>
              <a:defRPr sz="25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638969" y="1531700"/>
            <a:ext cx="3833813" cy="70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lvl="1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2pPr>
            <a:lvl3pPr lvl="2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lvl="3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4pPr>
            <a:lvl5pPr lvl="4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5pPr>
            <a:lvl6pPr lvl="5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6pPr>
            <a:lvl7pPr lvl="6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7pPr>
            <a:lvl8pPr lvl="7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8pPr>
            <a:lvl9pPr lvl="8" algn="ctr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48771" y="727035"/>
            <a:ext cx="4408884" cy="121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1"/>
              <a:buFont typeface="Calibri"/>
              <a:buNone/>
              <a:defRPr sz="25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48771" y="1951586"/>
            <a:ext cx="4408884" cy="6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850"/>
              <a:buNone/>
              <a:defRPr sz="8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765"/>
              <a:buNone/>
              <a:defRPr sz="76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680"/>
              <a:buNone/>
              <a:defRPr sz="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51434" y="155263"/>
            <a:ext cx="4408884" cy="56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51433" y="776313"/>
            <a:ext cx="2172494" cy="185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2587824" y="776313"/>
            <a:ext cx="2172494" cy="185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52099" y="155263"/>
            <a:ext cx="4408884" cy="56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52098" y="714885"/>
            <a:ext cx="2162510" cy="35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1pPr>
            <a:lvl2pPr marL="914400" lvl="1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 b="1"/>
            </a:lvl2pPr>
            <a:lvl3pPr marL="1371600" lvl="2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 b="1"/>
            </a:lvl3pPr>
            <a:lvl4pPr marL="1828800" lvl="3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4pPr>
            <a:lvl5pPr marL="2286000" lvl="4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5pPr>
            <a:lvl6pPr marL="2743200" lvl="5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6pPr>
            <a:lvl7pPr marL="3200400" lvl="6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7pPr>
            <a:lvl8pPr marL="3657600" lvl="7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8pPr>
            <a:lvl9pPr marL="4114800" lvl="8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352098" y="1065238"/>
            <a:ext cx="2162510" cy="156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2587823" y="714885"/>
            <a:ext cx="2173159" cy="35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1pPr>
            <a:lvl2pPr marL="914400" lvl="1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 b="1"/>
            </a:lvl2pPr>
            <a:lvl3pPr marL="1371600" lvl="2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 b="1"/>
            </a:lvl3pPr>
            <a:lvl4pPr marL="1828800" lvl="3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4pPr>
            <a:lvl5pPr marL="2286000" lvl="4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5pPr>
            <a:lvl6pPr marL="2743200" lvl="5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6pPr>
            <a:lvl7pPr marL="3200400" lvl="6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7pPr>
            <a:lvl8pPr marL="3657600" lvl="7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8pPr>
            <a:lvl9pPr marL="4114800" lvl="8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2587823" y="1065238"/>
            <a:ext cx="2173159" cy="156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51434" y="155263"/>
            <a:ext cx="4408884" cy="56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52099" y="194416"/>
            <a:ext cx="1648672" cy="68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Calibri"/>
              <a:buNone/>
              <a:defRPr sz="13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173160" y="419886"/>
            <a:ext cx="2587823" cy="20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023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1"/>
              <a:buChar char="•"/>
              <a:defRPr sz="1361"/>
            </a:lvl1pPr>
            <a:lvl2pPr marL="914400" lvl="1" indent="-304228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191"/>
              <a:buChar char="•"/>
              <a:defRPr sz="1191"/>
            </a:lvl2pPr>
            <a:lvl3pPr marL="1371600" lvl="2" indent="-293369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20"/>
              <a:buChar char="•"/>
              <a:defRPr sz="1020"/>
            </a:lvl3pPr>
            <a:lvl4pPr marL="1828800" lvl="3" indent="-282575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4pPr>
            <a:lvl5pPr marL="2286000" lvl="4" indent="-282575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5pPr>
            <a:lvl6pPr marL="2743200" lvl="5" indent="-282575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6pPr>
            <a:lvl7pPr marL="3200400" lvl="6" indent="-282575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7pPr>
            <a:lvl8pPr marL="3657600" lvl="7" indent="-282575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8pPr>
            <a:lvl9pPr marL="4114800" lvl="8" indent="-282575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352099" y="874872"/>
            <a:ext cx="1648672" cy="162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1pPr>
            <a:lvl2pPr marL="914400" lvl="1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95"/>
              <a:buNone/>
              <a:defRPr sz="595"/>
            </a:lvl2pPr>
            <a:lvl3pPr marL="1371600" lvl="2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10"/>
              <a:buNone/>
              <a:defRPr sz="510"/>
            </a:lvl3pPr>
            <a:lvl4pPr marL="1828800" lvl="3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4pPr>
            <a:lvl5pPr marL="2286000" lvl="4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5pPr>
            <a:lvl6pPr marL="2743200" lvl="5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6pPr>
            <a:lvl7pPr marL="3200400" lvl="6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7pPr>
            <a:lvl8pPr marL="3657600" lvl="7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8pPr>
            <a:lvl9pPr marL="4114800" lvl="8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352099" y="194416"/>
            <a:ext cx="1648672" cy="68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Calibri"/>
              <a:buNone/>
              <a:defRPr sz="13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173160" y="419886"/>
            <a:ext cx="2587823" cy="20724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52099" y="874872"/>
            <a:ext cx="1648672" cy="162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680"/>
              <a:buNone/>
              <a:defRPr sz="680"/>
            </a:lvl1pPr>
            <a:lvl2pPr marL="914400" lvl="1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95"/>
              <a:buNone/>
              <a:defRPr sz="595"/>
            </a:lvl2pPr>
            <a:lvl3pPr marL="1371600" lvl="2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510"/>
              <a:buNone/>
              <a:defRPr sz="510"/>
            </a:lvl3pPr>
            <a:lvl4pPr marL="1828800" lvl="3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4pPr>
            <a:lvl5pPr marL="2286000" lvl="4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5pPr>
            <a:lvl6pPr marL="2743200" lvl="5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6pPr>
            <a:lvl7pPr marL="3200400" lvl="6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7pPr>
            <a:lvl8pPr marL="3657600" lvl="7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8pPr>
            <a:lvl9pPr marL="4114800" lvl="8" indent="-228600" algn="l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425"/>
              <a:buNone/>
              <a:defRPr sz="425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51434" y="155263"/>
            <a:ext cx="4408884" cy="56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Calibri"/>
              <a:buNone/>
              <a:defRPr sz="18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51434" y="776313"/>
            <a:ext cx="4408884" cy="185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22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1"/>
              <a:buFont typeface="Arial"/>
              <a:buChar char="•"/>
              <a:defRPr sz="11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3369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Char char="•"/>
              <a:defRPr sz="1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2575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7177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sz="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7177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sz="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7177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sz="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7177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sz="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7177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sz="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77177" algn="l" rtl="0">
              <a:lnSpc>
                <a:spcPct val="9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765"/>
              <a:buFont typeface="Arial"/>
              <a:buChar char="•"/>
              <a:defRPr sz="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351433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1693268" y="2702922"/>
            <a:ext cx="1725216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3610174" y="2702922"/>
            <a:ext cx="1150144" cy="15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75678" y="1106501"/>
            <a:ext cx="129973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Natives </a:t>
            </a:r>
            <a:r>
              <a:rPr lang="de-DE" sz="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Olivenöl </a:t>
            </a:r>
            <a:r>
              <a:rPr lang="de-DE" sz="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extra aus biologischem Anbau</a:t>
            </a:r>
          </a:p>
          <a:p>
            <a:pPr algn="ctr"/>
            <a:r>
              <a:rPr lang="de-DE" sz="600" b="1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erste Güteklasse</a:t>
            </a:r>
            <a:endParaRPr sz="600" b="1" dirty="0"/>
          </a:p>
          <a:p>
            <a:pPr algn="ctr"/>
            <a:endParaRPr sz="6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de-DE" sz="6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Direkt aus Oliven ausschließlich mit mechanischen </a:t>
            </a:r>
            <a:r>
              <a:rPr lang="de-DE" sz="6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Verfahren </a:t>
            </a:r>
            <a:r>
              <a:rPr lang="de-DE" sz="6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gewonnen</a:t>
            </a:r>
            <a:endParaRPr sz="600" dirty="0"/>
          </a:p>
          <a:p>
            <a:pPr algn="ctr"/>
            <a:endParaRPr sz="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de-DE" sz="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Produkt aus Spanien</a:t>
            </a:r>
            <a:endParaRPr sz="600" b="1" dirty="0"/>
          </a:p>
          <a:p>
            <a:pPr algn="ctr"/>
            <a:endParaRPr sz="6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08042" y="1114582"/>
            <a:ext cx="1299733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Produziert und abgefüllt für</a:t>
            </a:r>
            <a:endParaRPr sz="500" dirty="0"/>
          </a:p>
          <a:p>
            <a:r>
              <a:rPr lang="de-DE" sz="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Ölivar</a:t>
            </a:r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5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Von</a:t>
            </a:r>
            <a:endParaRPr sz="500" dirty="0"/>
          </a:p>
          <a:p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INDIVEGIL, S.L.</a:t>
            </a:r>
            <a:endParaRPr sz="500" dirty="0"/>
          </a:p>
          <a:p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Finca Las </a:t>
            </a:r>
            <a:r>
              <a:rPr lang="de-DE" sz="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Ánimas</a:t>
            </a:r>
            <a:endParaRPr sz="500" dirty="0"/>
          </a:p>
          <a:p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18152 </a:t>
            </a:r>
            <a:r>
              <a:rPr lang="de-DE" sz="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Dílar</a:t>
            </a:r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GRANADA</a:t>
            </a:r>
            <a:endParaRPr sz="500" dirty="0"/>
          </a:p>
          <a:p>
            <a:r>
              <a:rPr lang="de-DE" sz="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SPANIEN</a:t>
            </a:r>
            <a:endParaRPr sz="500"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1408042" y="1868326"/>
            <a:ext cx="7461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6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Weitere Infos unter:</a:t>
            </a:r>
            <a:endParaRPr sz="600" dirty="0"/>
          </a:p>
          <a:p>
            <a:r>
              <a:rPr lang="de-DE" sz="6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www.oelivar.de</a:t>
            </a:r>
            <a:endParaRPr sz="600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411032" y="2168450"/>
            <a:ext cx="50300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100ml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1411032" y="2343474"/>
            <a:ext cx="1085554" cy="17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549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Charge/ Mindestens haltbar bis:</a:t>
            </a:r>
            <a:endParaRPr dirty="0"/>
          </a:p>
        </p:txBody>
      </p:sp>
      <p:grpSp>
        <p:nvGrpSpPr>
          <p:cNvPr id="90" name="Google Shape;90;p1"/>
          <p:cNvGrpSpPr/>
          <p:nvPr/>
        </p:nvGrpSpPr>
        <p:grpSpPr>
          <a:xfrm>
            <a:off x="67554" y="47519"/>
            <a:ext cx="4989550" cy="1011808"/>
            <a:chOff x="244525" y="15829"/>
            <a:chExt cx="4882900" cy="998016"/>
          </a:xfrm>
        </p:grpSpPr>
        <p:pic>
          <p:nvPicPr>
            <p:cNvPr id="91" name="Google Shape;91;p1" descr="A picture containing fabric, tab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b="36769"/>
            <a:stretch/>
          </p:blipFill>
          <p:spPr>
            <a:xfrm>
              <a:off x="2571102" y="15829"/>
              <a:ext cx="2556323" cy="994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 descr="A picture containing fabric, tab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b="36769"/>
            <a:stretch/>
          </p:blipFill>
          <p:spPr>
            <a:xfrm>
              <a:off x="244525" y="19297"/>
              <a:ext cx="2556323" cy="9945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1" descr="https://oelivar.de/wordpress/wp-content/uploads/2016/11/EU-Organic-500_15_62_2_89_2_90_2_91_2_177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393" y="2076343"/>
            <a:ext cx="374303" cy="24953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403594" y="2278396"/>
            <a:ext cx="643898" cy="30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46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ES-ECO-003-AN</a:t>
            </a:r>
            <a:endParaRPr dirty="0"/>
          </a:p>
          <a:p>
            <a:r>
              <a:rPr lang="de-DE" sz="46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EU </a:t>
            </a:r>
            <a:r>
              <a:rPr lang="de-DE" sz="469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de-DE" sz="469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griculture</a:t>
            </a:r>
            <a:endParaRPr dirty="0"/>
          </a:p>
          <a:p>
            <a:endParaRPr sz="469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2733" y="1096359"/>
            <a:ext cx="1249434" cy="1567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Benutzerdefiniert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Lato</vt:lpstr>
      <vt:lpstr>Calibri</vt:lpstr>
      <vt:lpstr>Arial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Dellweg, Linus [COMRES/REF/WLK]</dc:creator>
  <cp:lastModifiedBy>Dellweg, Linus</cp:lastModifiedBy>
  <cp:revision>9</cp:revision>
  <dcterms:created xsi:type="dcterms:W3CDTF">2020-05-29T17:41:00Z</dcterms:created>
  <dcterms:modified xsi:type="dcterms:W3CDTF">2021-12-12T22:44:17Z</dcterms:modified>
</cp:coreProperties>
</file>